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74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560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857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114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991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212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247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572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394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406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9377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414B5B8-B44F-4618-BA47-1022E80C594A}" type="datetimeFigureOut">
              <a:rPr lang="es-MX" smtClean="0"/>
              <a:t>30/05/2020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53AFDBB-CA8F-417D-9CE4-4F30986185F4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52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ty of Toronto">
            <a:extLst>
              <a:ext uri="{FF2B5EF4-FFF2-40B4-BE49-F238E27FC236}">
                <a16:creationId xmlns:a16="http://schemas.microsoft.com/office/drawing/2014/main" id="{126B77C6-3DC2-4CE6-B7B0-D3A28B4BF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4" y="768626"/>
            <a:ext cx="11264348" cy="561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46606F-A935-4435-A5BB-B205161E04E3}"/>
              </a:ext>
            </a:extLst>
          </p:cNvPr>
          <p:cNvSpPr txBox="1"/>
          <p:nvPr/>
        </p:nvSpPr>
        <p:spPr>
          <a:xfrm>
            <a:off x="4625009" y="1232452"/>
            <a:ext cx="7116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chemeClr val="tx2"/>
                </a:solidFill>
              </a:rPr>
              <a:t> TORONTO CITY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448ECA-7882-41FC-996D-D28D87F1F487}"/>
              </a:ext>
            </a:extLst>
          </p:cNvPr>
          <p:cNvSpPr txBox="1"/>
          <p:nvPr/>
        </p:nvSpPr>
        <p:spPr>
          <a:xfrm>
            <a:off x="9037983" y="2345635"/>
            <a:ext cx="254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Alba Betanzos</a:t>
            </a:r>
          </a:p>
        </p:txBody>
      </p:sp>
      <p:pic>
        <p:nvPicPr>
          <p:cNvPr id="2" name="Final 1">
            <a:hlinkClick r:id="" action="ppaction://media"/>
            <a:extLst>
              <a:ext uri="{FF2B5EF4-FFF2-40B4-BE49-F238E27FC236}">
                <a16:creationId xmlns:a16="http://schemas.microsoft.com/office/drawing/2014/main" id="{8FE9F73E-32ED-4B04-8B8A-8DD5D53297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1C4B09-1349-4938-AE2C-A18553DCFF61}"/>
              </a:ext>
            </a:extLst>
          </p:cNvPr>
          <p:cNvSpPr txBox="1"/>
          <p:nvPr/>
        </p:nvSpPr>
        <p:spPr>
          <a:xfrm>
            <a:off x="8375375" y="5440596"/>
            <a:ext cx="333954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This pitch is aimed at companies in the financial, technological or entrepreneurial sector.</a:t>
            </a:r>
          </a:p>
        </p:txBody>
      </p:sp>
    </p:spTree>
    <p:extLst>
      <p:ext uri="{BB962C8B-B14F-4D97-AF65-F5344CB8AC3E}">
        <p14:creationId xmlns:p14="http://schemas.microsoft.com/office/powerpoint/2010/main" val="3375482489"/>
      </p:ext>
    </p:extLst>
  </p:cSld>
  <p:clrMapOvr>
    <a:masterClrMapping/>
  </p:clrMapOvr>
  <p:transition spd="slow" advTm="4213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2"/>
        <p14:pauseEvt time="27895" objId="2"/>
        <p14:seekEvt time="27895" objId="2" seek="27728"/>
        <p14:resumeEvt time="27895" objId="2"/>
        <p14:stopEvt time="41662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C660F94-A004-4CA1-A4CA-1273ECAB14FB}"/>
              </a:ext>
            </a:extLst>
          </p:cNvPr>
          <p:cNvSpPr txBox="1"/>
          <p:nvPr/>
        </p:nvSpPr>
        <p:spPr>
          <a:xfrm>
            <a:off x="1630016" y="755374"/>
            <a:ext cx="893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Toronto a Strong Canadian economy</a:t>
            </a:r>
          </a:p>
        </p:txBody>
      </p:sp>
      <p:pic>
        <p:nvPicPr>
          <p:cNvPr id="1026" name="Picture 2" descr="Don't be fooled, Canada's economy is in decline - PLANT">
            <a:extLst>
              <a:ext uri="{FF2B5EF4-FFF2-40B4-BE49-F238E27FC236}">
                <a16:creationId xmlns:a16="http://schemas.microsoft.com/office/drawing/2014/main" id="{EAB7D20C-FAFB-4BCB-83D6-F6DECBDE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83" y="1561601"/>
            <a:ext cx="7302431" cy="454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AF7AE61-E3CD-4E8E-92DA-285ED5DD6035}"/>
              </a:ext>
            </a:extLst>
          </p:cNvPr>
          <p:cNvSpPr txBox="1"/>
          <p:nvPr/>
        </p:nvSpPr>
        <p:spPr>
          <a:xfrm>
            <a:off x="3485320" y="6324078"/>
            <a:ext cx="522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Source: </a:t>
            </a:r>
            <a:r>
              <a:rPr lang="en-US" sz="2400" i="1" dirty="0" err="1"/>
              <a:t>Panamerican</a:t>
            </a:r>
            <a:r>
              <a:rPr lang="en-US" sz="2400" i="1" dirty="0"/>
              <a:t> World </a:t>
            </a:r>
          </a:p>
        </p:txBody>
      </p:sp>
      <p:pic>
        <p:nvPicPr>
          <p:cNvPr id="4" name="Final 2">
            <a:hlinkClick r:id="" action="ppaction://media"/>
            <a:extLst>
              <a:ext uri="{FF2B5EF4-FFF2-40B4-BE49-F238E27FC236}">
                <a16:creationId xmlns:a16="http://schemas.microsoft.com/office/drawing/2014/main" id="{F4250C6E-0885-4BB9-B740-FBA23479B6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9791" y="9520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62884">
        <p14:reveal/>
      </p:transition>
    </mc:Choice>
    <mc:Fallback xmlns="">
      <p:transition spd="slow" advTm="628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" objId="4"/>
        <p14:stopEvt time="62282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4900E8-CBFD-4267-B08F-1CE4108ECAEB}"/>
              </a:ext>
            </a:extLst>
          </p:cNvPr>
          <p:cNvSpPr txBox="1"/>
          <p:nvPr/>
        </p:nvSpPr>
        <p:spPr>
          <a:xfrm>
            <a:off x="2193234" y="806872"/>
            <a:ext cx="780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City Where It Is Easy To Do Business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B4DECF-3692-48F4-AEAC-5817FCCF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27" y="1585725"/>
            <a:ext cx="9898143" cy="401025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132201C-DD35-4F88-9814-4C518EE9EBF0}"/>
              </a:ext>
            </a:extLst>
          </p:cNvPr>
          <p:cNvSpPr txBox="1"/>
          <p:nvPr/>
        </p:nvSpPr>
        <p:spPr>
          <a:xfrm>
            <a:off x="1401723" y="6051128"/>
            <a:ext cx="9388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Source: City of  Toronto Business &amp; Economy Industry Sector Support Technology</a:t>
            </a:r>
          </a:p>
          <a:p>
            <a:endParaRPr lang="en-US" sz="2400" i="1" dirty="0"/>
          </a:p>
        </p:txBody>
      </p:sp>
      <p:pic>
        <p:nvPicPr>
          <p:cNvPr id="5" name="Final 3">
            <a:hlinkClick r:id="" action="ppaction://media"/>
            <a:extLst>
              <a:ext uri="{FF2B5EF4-FFF2-40B4-BE49-F238E27FC236}">
                <a16:creationId xmlns:a16="http://schemas.microsoft.com/office/drawing/2014/main" id="{592B662E-BFC1-4DD4-B54F-5EF2C2A624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0852" y="6544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84483"/>
      </p:ext>
    </p:extLst>
  </p:cSld>
  <p:clrMapOvr>
    <a:masterClrMapping/>
  </p:clrMapOvr>
  <p:transition spd="slow" advTm="6737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5"/>
        <p14:stopEvt time="67317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00BEF8-5533-4D96-B6E4-5D0D1966653D}"/>
              </a:ext>
            </a:extLst>
          </p:cNvPr>
          <p:cNvSpPr txBox="1"/>
          <p:nvPr/>
        </p:nvSpPr>
        <p:spPr>
          <a:xfrm>
            <a:off x="2590800" y="463822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Strategic Location </a:t>
            </a:r>
          </a:p>
        </p:txBody>
      </p:sp>
      <p:pic>
        <p:nvPicPr>
          <p:cNvPr id="3" name="Final 4">
            <a:hlinkClick r:id="" action="ppaction://media"/>
            <a:extLst>
              <a:ext uri="{FF2B5EF4-FFF2-40B4-BE49-F238E27FC236}">
                <a16:creationId xmlns:a16="http://schemas.microsoft.com/office/drawing/2014/main" id="{677C3186-5113-4818-8769-9F56A2B65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3774" y="760485"/>
            <a:ext cx="609600" cy="609600"/>
          </a:xfrm>
          <a:prstGeom prst="rect">
            <a:avLst/>
          </a:prstGeom>
        </p:spPr>
      </p:pic>
      <p:pic>
        <p:nvPicPr>
          <p:cNvPr id="1026" name="Picture 2" descr="Toronto Global - Prime Location">
            <a:extLst>
              <a:ext uri="{FF2B5EF4-FFF2-40B4-BE49-F238E27FC236}">
                <a16:creationId xmlns:a16="http://schemas.microsoft.com/office/drawing/2014/main" id="{A15BBEC0-2EF7-44D2-A315-7AC8174EF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91"/>
          <a:stretch/>
        </p:blipFill>
        <p:spPr bwMode="auto">
          <a:xfrm>
            <a:off x="2112065" y="946015"/>
            <a:ext cx="6263309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55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526">
        <p:split orient="vert"/>
      </p:transition>
    </mc:Choice>
    <mc:Fallback xmlns="">
      <p:transition spd="slow" advTm="50526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5" objId="3"/>
        <p14:stopEvt time="49961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BBB3835-A653-427B-B857-3DEAC5096D7A}"/>
              </a:ext>
            </a:extLst>
          </p:cNvPr>
          <p:cNvSpPr txBox="1"/>
          <p:nvPr/>
        </p:nvSpPr>
        <p:spPr>
          <a:xfrm>
            <a:off x="3511825" y="509120"/>
            <a:ext cx="6241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City With Quality of Life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A8C819-C02E-441B-B1A1-E51606322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" b="24917"/>
          <a:stretch/>
        </p:blipFill>
        <p:spPr bwMode="auto">
          <a:xfrm>
            <a:off x="2643809" y="1093895"/>
            <a:ext cx="6904382" cy="53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9FAA3A-B0FE-4CB2-B92B-A6D564C4C9B5}"/>
              </a:ext>
            </a:extLst>
          </p:cNvPr>
          <p:cNvSpPr txBox="1"/>
          <p:nvPr/>
        </p:nvSpPr>
        <p:spPr>
          <a:xfrm>
            <a:off x="3177209" y="6457890"/>
            <a:ext cx="5357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Source: Quality of Living City Ranking/Mercer</a:t>
            </a:r>
          </a:p>
        </p:txBody>
      </p:sp>
      <p:pic>
        <p:nvPicPr>
          <p:cNvPr id="4" name="Final 5">
            <a:hlinkClick r:id="" action="ppaction://media"/>
            <a:extLst>
              <a:ext uri="{FF2B5EF4-FFF2-40B4-BE49-F238E27FC236}">
                <a16:creationId xmlns:a16="http://schemas.microsoft.com/office/drawing/2014/main" id="{090D5959-9817-4C48-936A-D212E5401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2800" y="7890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404">
        <p:circle/>
      </p:transition>
    </mc:Choice>
    <mc:Fallback xmlns="">
      <p:transition spd="slow" advTm="30404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29319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342F5099-EDAC-4C56-AFF8-25D65E5C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WHY Toronto?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5029FD70-3E65-4939-869F-D9460023C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1578" y="5260127"/>
            <a:ext cx="11029617" cy="1597873"/>
          </a:xfrm>
        </p:spPr>
        <p:txBody>
          <a:bodyPr>
            <a:normAutofit/>
          </a:bodyPr>
          <a:lstStyle/>
          <a:p>
            <a:pPr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/>
                </a:solidFill>
              </a:rPr>
              <a:t>know as the Canadian Business Center</a:t>
            </a:r>
          </a:p>
          <a:p>
            <a:pPr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/>
                </a:solidFill>
              </a:rPr>
              <a:t>ranks as a leading technology center in the world for the future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/>
                </a:solidFill>
              </a:rPr>
              <a:t>a city favorable to entrepreneurship</a:t>
            </a:r>
          </a:p>
          <a:p>
            <a:endParaRPr lang="en-US" dirty="0"/>
          </a:p>
        </p:txBody>
      </p:sp>
      <p:pic>
        <p:nvPicPr>
          <p:cNvPr id="1026" name="Picture 2" descr="Toronto Excursiones, Tickets, Actividades &amp; Cosas que Hacer">
            <a:extLst>
              <a:ext uri="{FF2B5EF4-FFF2-40B4-BE49-F238E27FC236}">
                <a16:creationId xmlns:a16="http://schemas.microsoft.com/office/drawing/2014/main" id="{A9C87AFB-3C11-4CC7-B241-64E619A21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56" y="596971"/>
            <a:ext cx="11173487" cy="409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Final 6">
            <a:hlinkClick r:id="" action="ppaction://media"/>
            <a:extLst>
              <a:ext uri="{FF2B5EF4-FFF2-40B4-BE49-F238E27FC236}">
                <a16:creationId xmlns:a16="http://schemas.microsoft.com/office/drawing/2014/main" id="{467E6AB3-ACD9-476C-9168-EDCF9341A5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12762" y="51943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359">
        <p:split orient="vert"/>
      </p:transition>
    </mc:Choice>
    <mc:Fallback xmlns="">
      <p:transition spd="slow" advTm="31359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2"/>
        <p14:stopEvt time="30691" objId="2"/>
      </p14:showEvtLst>
    </p:ext>
  </p:extLst>
</p:sld>
</file>

<file path=ppt/theme/theme1.xml><?xml version="1.0" encoding="utf-8"?>
<a:theme xmlns:a="http://schemas.openxmlformats.org/drawingml/2006/main" name="Dividendo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Dividendo</Template>
  <TotalTime>173</TotalTime>
  <Words>94</Words>
  <Application>Microsoft Office PowerPoint</Application>
  <PresentationFormat>Panorámica</PresentationFormat>
  <Paragraphs>14</Paragraphs>
  <Slides>6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Gill Sans MT</vt:lpstr>
      <vt:lpstr>Wingdings 2</vt:lpstr>
      <vt:lpstr>Dividendo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WHY Toronto?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Alba Betanzos</dc:creator>
  <cp:lastModifiedBy>Alba Betanzos</cp:lastModifiedBy>
  <cp:revision>16</cp:revision>
  <dcterms:created xsi:type="dcterms:W3CDTF">2020-05-28T02:25:40Z</dcterms:created>
  <dcterms:modified xsi:type="dcterms:W3CDTF">2020-05-30T16:12:06Z</dcterms:modified>
</cp:coreProperties>
</file>